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Bài 4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291829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  <a:endParaRPr lang="en-US" sz="3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SO SÁNH SỐ</a:t>
            </a:r>
          </a:p>
          <a:p>
            <a:pPr algn="ctr"/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(Tiết 2)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</a:t>
            </a:r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ko-KR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3</a:t>
            </a:r>
            <a:endParaRPr lang="en-US" altLang="ko-K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Hai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 smtClean="0"/>
              <a:t>ba</a:t>
            </a:r>
            <a:endParaRPr lang="en-US" sz="2400" b="1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altLang="ko-K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&lt;     8</a:t>
            </a:r>
            <a:endPara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Sáu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 smtClean="0"/>
              <a:t>tám</a:t>
            </a:r>
            <a:endParaRPr lang="en-US" sz="2400" b="1"/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  <a:endParaRPr 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2</a:t>
                </a:r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/>
                  <a:t>3</a:t>
                </a:r>
                <a:endParaRPr lang="en-US" sz="2800" b="1"/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0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</a:t>
            </a:r>
            <a:endParaRPr lang="en-US" sz="2800" b="1"/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5</a:t>
            </a:r>
            <a:endParaRPr lang="en-US" sz="2800" b="1"/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?</a:t>
            </a:r>
            <a:endParaRPr lang="en-US" sz="2800" b="1"/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&lt;</a:t>
            </a:r>
            <a:endParaRPr lang="en-US" sz="3600" b="1"/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  <a:endParaRPr lang="en-US" sz="4400" b="1">
              <a:latin typeface="Estrangelo Edessa" pitchFamily="66" charset="0"/>
              <a:ea typeface="Verdana" pitchFamily="34" charset="0"/>
              <a:cs typeface="Estrangelo Edess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&lt;</a:t>
            </a:r>
            <a:endParaRPr lang="en-US" sz="4400" b="1"/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0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  <a:endParaRPr lang="en-US" sz="4400" b="1">
              <a:latin typeface="Estrangelo Edessa" pitchFamily="66" charset="0"/>
              <a:ea typeface="Verdana" pitchFamily="34" charset="0"/>
              <a:cs typeface="Estrangelo Edess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  <a:endParaRPr lang="en-US" sz="4000" b="1"/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  <a:endParaRPr lang="en-US" sz="4400" b="1"/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&gt;</a:t>
            </a: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  <a:endParaRPr lang="en-US" sz="4400" b="1">
              <a:latin typeface="Estrangelo Edessa" pitchFamily="66" charset="0"/>
              <a:ea typeface="Verdana" pitchFamily="34" charset="0"/>
              <a:cs typeface="Estrangelo Edessa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  <a:endParaRPr lang="en-US" sz="4000" b="1"/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?</a:t>
            </a:r>
            <a:endParaRPr lang="en-US" sz="4400" b="1"/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  <a:endParaRPr lang="en-US" sz="4400" b="1"/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0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Cho mỗi chuồng một xe cỏ để số dê trong chuồng ít hơn số bó cỏ.</a:t>
              </a:r>
              <a:endParaRPr lang="en-US" sz="2400" b="1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174</Words>
  <Application>Microsoft Office PowerPoint</Application>
  <PresentationFormat>On-screen Show (16:9)</PresentationFormat>
  <Paragraphs>96</Paragraphs>
  <Slides>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saocodon</cp:lastModifiedBy>
  <cp:revision>112</cp:revision>
  <dcterms:created xsi:type="dcterms:W3CDTF">2014-04-01T16:27:38Z</dcterms:created>
  <dcterms:modified xsi:type="dcterms:W3CDTF">2020-08-12T11:35:00Z</dcterms:modified>
</cp:coreProperties>
</file>